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747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21/4/2023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ΠΑΝΑΓΙΩΤΗΣ ΧΑΡΑΛΑΜΠΟΠΟΥΛΟΣ ΜΟΝΟΠΡΟΣΩΠΗ ΙΔΙΩΤΙΚΗ ΚΕΦΑΛΑΙΟΥΧΙΚΗ ΕΤΑΙΡΕΙΑ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26.113,64€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13.056,82€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200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Καλογεροπουλος Κωνσταντινος</cp:lastModifiedBy>
  <cp:revision>45</cp:revision>
  <dcterms:created xsi:type="dcterms:W3CDTF">2018-02-13T12:16:57Z</dcterms:created>
  <dcterms:modified xsi:type="dcterms:W3CDTF">2023-04-21T08:34:02Z</dcterms:modified>
</cp:coreProperties>
</file>